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51" d="100"/>
          <a:sy n="51" d="100"/>
        </p:scale>
        <p:origin x="14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ABF9-F906-473F-B866-EEF68DFD8E20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808DF-CCE5-4EC7-9F07-095C57F0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5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ABF9-F906-473F-B866-EEF68DFD8E20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808DF-CCE5-4EC7-9F07-095C57F0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53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ABF9-F906-473F-B866-EEF68DFD8E20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808DF-CCE5-4EC7-9F07-095C57F0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8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ABF9-F906-473F-B866-EEF68DFD8E20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808DF-CCE5-4EC7-9F07-095C57F0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18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ABF9-F906-473F-B866-EEF68DFD8E20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808DF-CCE5-4EC7-9F07-095C57F0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ABF9-F906-473F-B866-EEF68DFD8E20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808DF-CCE5-4EC7-9F07-095C57F0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38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ABF9-F906-473F-B866-EEF68DFD8E20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808DF-CCE5-4EC7-9F07-095C57F0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32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ABF9-F906-473F-B866-EEF68DFD8E20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808DF-CCE5-4EC7-9F07-095C57F0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78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ABF9-F906-473F-B866-EEF68DFD8E20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808DF-CCE5-4EC7-9F07-095C57F0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ABF9-F906-473F-B866-EEF68DFD8E20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808DF-CCE5-4EC7-9F07-095C57F0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8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ABF9-F906-473F-B866-EEF68DFD8E20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808DF-CCE5-4EC7-9F07-095C57F0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2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DABF9-F906-473F-B866-EEF68DFD8E20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808DF-CCE5-4EC7-9F07-095C57F0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956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1335" y="1205345"/>
            <a:ext cx="6255329" cy="3954929"/>
          </a:xfrm>
          <a:prstGeom prst="rect">
            <a:avLst/>
          </a:prstGeom>
          <a:noFill/>
          <a:ln w="4762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DE" b="1" dirty="0"/>
              <a:t>INSEKTENERFASSUNG 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de-DE" sz="1400" dirty="0"/>
              <a:t>Das </a:t>
            </a:r>
            <a:r>
              <a:rPr lang="de-DE" sz="1400" b="1" dirty="0"/>
              <a:t>XX</a:t>
            </a:r>
            <a:r>
              <a:rPr lang="de-DE" sz="1400" dirty="0"/>
              <a:t> (</a:t>
            </a:r>
            <a:r>
              <a:rPr lang="de-DE" sz="1400" i="1" dirty="0"/>
              <a:t>Institution</a:t>
            </a:r>
            <a:r>
              <a:rPr lang="de-DE" sz="1400" dirty="0"/>
              <a:t>) ist </a:t>
            </a:r>
            <a:r>
              <a:rPr lang="de-DE" sz="1400" b="1" dirty="0"/>
              <a:t>XX</a:t>
            </a:r>
            <a:r>
              <a:rPr lang="de-DE" sz="1400" dirty="0"/>
              <a:t> (z.B. </a:t>
            </a:r>
            <a:r>
              <a:rPr lang="de-DE" sz="1400" i="1" dirty="0"/>
              <a:t>eine Forschungseinrichtung des Bundes</a:t>
            </a:r>
            <a:r>
              <a:rPr lang="de-DE" sz="1400" dirty="0"/>
              <a:t>). Wir führen hier jährlich von April-Oktober mit Genehmigung des </a:t>
            </a:r>
            <a:r>
              <a:rPr lang="de-DE" sz="1400" b="1" dirty="0"/>
              <a:t>XX</a:t>
            </a:r>
            <a:r>
              <a:rPr lang="de-DE" sz="1400" dirty="0"/>
              <a:t> (z.B. </a:t>
            </a:r>
            <a:r>
              <a:rPr lang="de-DE" sz="1400" i="1" dirty="0"/>
              <a:t>Landesamtes für Umweltschutz Sachsen-Anhalt</a:t>
            </a:r>
            <a:r>
              <a:rPr lang="de-DE" sz="1400" dirty="0"/>
              <a:t>) Langzeit-Untersuchungen zur Artenvielfalt und Bestandsentwicklung von Insekten durch. </a:t>
            </a:r>
            <a:endParaRPr lang="de-DE" sz="1400" dirty="0" smtClean="0"/>
          </a:p>
          <a:p>
            <a:endParaRPr lang="en-US" sz="1400" dirty="0"/>
          </a:p>
          <a:p>
            <a:pPr algn="ctr"/>
            <a:r>
              <a:rPr lang="de-DE" b="1" dirty="0"/>
              <a:t>Bitte stören Sie die Untersuchungen nicht</a:t>
            </a:r>
            <a:r>
              <a:rPr lang="de-DE" b="1" dirty="0" smtClean="0"/>
              <a:t>!</a:t>
            </a:r>
          </a:p>
          <a:p>
            <a:pPr algn="ctr"/>
            <a:endParaRPr lang="de-DE" sz="1400" b="1" dirty="0" smtClean="0"/>
          </a:p>
          <a:p>
            <a:endParaRPr lang="de-DE" sz="1400" dirty="0" smtClean="0"/>
          </a:p>
          <a:p>
            <a:pPr>
              <a:spcAft>
                <a:spcPts val="600"/>
              </a:spcAft>
            </a:pPr>
            <a:r>
              <a:rPr lang="de-DE" sz="1400" b="1" dirty="0" smtClean="0"/>
              <a:t>Kontakt</a:t>
            </a:r>
            <a:r>
              <a:rPr lang="de-DE" sz="1400" dirty="0" smtClean="0"/>
              <a:t>				          </a:t>
            </a:r>
            <a:r>
              <a:rPr lang="de-DE" sz="1400" b="1" dirty="0" smtClean="0"/>
              <a:t>Information</a:t>
            </a:r>
          </a:p>
          <a:p>
            <a:r>
              <a:rPr lang="de-DE" sz="1400" b="1" dirty="0"/>
              <a:t>XX </a:t>
            </a:r>
            <a:r>
              <a:rPr lang="de-DE" sz="1400" dirty="0"/>
              <a:t>(z.B. </a:t>
            </a:r>
            <a:r>
              <a:rPr lang="de-DE" sz="1400" i="1" dirty="0"/>
              <a:t>Dr. Mark Frenzel</a:t>
            </a:r>
            <a:r>
              <a:rPr lang="de-DE" sz="1400" dirty="0" smtClean="0"/>
              <a:t>	</a:t>
            </a:r>
          </a:p>
          <a:p>
            <a:r>
              <a:rPr lang="de-DE" sz="1400" i="1" dirty="0"/>
              <a:t>Dept. Biozönoseforschung</a:t>
            </a:r>
            <a:endParaRPr lang="en-US" sz="1400" dirty="0"/>
          </a:p>
          <a:p>
            <a:r>
              <a:rPr lang="de-DE" sz="1400" i="1" dirty="0"/>
              <a:t>Tel. 0345 558 5304</a:t>
            </a:r>
            <a:endParaRPr lang="en-US" sz="1400" dirty="0"/>
          </a:p>
          <a:p>
            <a:r>
              <a:rPr lang="de-DE" sz="1400" i="1" dirty="0"/>
              <a:t>mark.frenzel@ufz.de</a:t>
            </a:r>
            <a:endParaRPr lang="en-US" sz="1400" dirty="0"/>
          </a:p>
          <a:p>
            <a:r>
              <a:rPr lang="de-DE" sz="1400" i="1" dirty="0"/>
              <a:t>www.ufz.de</a:t>
            </a:r>
            <a:r>
              <a:rPr lang="de-DE" sz="1400" dirty="0"/>
              <a:t>) </a:t>
            </a:r>
            <a:r>
              <a:rPr lang="de-DE" sz="1400" dirty="0" smtClean="0"/>
              <a:t>			</a:t>
            </a:r>
            <a:endParaRPr lang="en-US" sz="1400" dirty="0"/>
          </a:p>
          <a:p>
            <a:endParaRPr lang="en-US" dirty="0"/>
          </a:p>
        </p:txBody>
      </p:sp>
      <p:pic>
        <p:nvPicPr>
          <p:cNvPr id="15" name="Picture 1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140" y="3643312"/>
            <a:ext cx="1247775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737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51</Words>
  <Application>Microsoft Office PowerPoint</Application>
  <PresentationFormat>A4 Paper (210x297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UFZ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Frenzel fre</dc:creator>
  <cp:lastModifiedBy>Mark Frenzel fre</cp:lastModifiedBy>
  <cp:revision>3</cp:revision>
  <dcterms:created xsi:type="dcterms:W3CDTF">2020-03-19T10:31:59Z</dcterms:created>
  <dcterms:modified xsi:type="dcterms:W3CDTF">2020-03-19T11:49:54Z</dcterms:modified>
</cp:coreProperties>
</file>