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CD7AB53-1639-41DD-9464-2039F1EAA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BA992CF2-A624-42EC-B610-A561E475D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3AD65A3-FAF1-4970-9C33-B417B5DF2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4AACE43-F2D9-4111-B650-85DEF8D3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7DD4D4D-12D6-4B02-9C5A-463B3BB3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80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41B4CC6-CF87-4A9E-BB71-42E1A1CE3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D25C27DE-8BA0-405C-BE23-BD60E85D3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E9638C7-195A-4D3E-8545-3C8D5D4D7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A047227-B304-4E3F-87A3-81A73A9C5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4954C92-8756-43AE-9EC7-E7F2B66F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57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1F450632-3622-4256-90DA-38F8BB7955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BF59BE32-4EA5-4882-B059-FCD24A263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E08AEA0F-0A37-40C5-B628-F543F0E8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09B869A-3049-42E5-A534-ECF07B6D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93EBED3-8B2C-4F20-82E6-4CC2F9B6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01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FB0BC27-4070-4F84-A2CD-8845E03C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7B83E39-0B86-4DBD-9418-4207CE9B9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F334EC5-662B-47FA-B70C-7A38718D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9AF4840-133C-44C0-BCA9-CBC2D8EA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EB9067D-534F-4EE9-B0F4-F232EF8CB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71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55F5B59-1B17-4342-A52A-DF081CCC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F682BA7-6FBA-482D-9D65-A712ECE26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4C3CF619-37C0-4101-8359-37EFFA40A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DFDBB22B-FB9E-4DF8-A3D6-DD33847F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3AB75EC-FB7B-4858-827A-DFF90B7B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49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B74865B-BF87-431F-B3ED-B698D292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8D4368C-A71D-46A5-B49D-5D8778F71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619F6E21-8E6C-4A23-BD82-798056BB7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F7B00742-A409-4CEC-8551-FED9667C9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D0B100B-F4B6-4F02-AB07-6DCFD6F59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154BD7B-FA93-41B3-ABF9-0FA9A475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61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D9D7562-C41E-4D64-BD65-5EB81CBC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3B0465EA-6692-4CFE-AD22-3D8D6FC7F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266E743-2122-4411-80A6-F770D5987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F2CDCB29-741B-4660-BAE6-09D55E1FC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3778A4B-F7A2-47DC-B3B5-C569CAC68D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D472BBCA-B01F-408E-A494-00D61525E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294936FE-CC37-46DF-B65F-EA67BF7A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60CDA1AC-6808-4EBF-8552-D6F96E7C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4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21C459B-FBE2-48FB-81C7-F46B0897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B46C062A-D501-4910-945D-4495A074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481B2337-72B0-48C4-A81B-A18F6750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2FAAF876-12B0-41CB-B144-CC463272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7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8D188AF5-E745-4764-9029-2BC4E3E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0A37643C-02C9-4AA9-B524-E85E48568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B8D8E4F0-E3BD-4F40-B546-3850C111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47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BC0082E-72D9-4FE6-A2E2-BBD82AE0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68171C5-E1B5-462B-8B5A-BB6188743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28F2AAF6-9A05-4CC2-90B8-F0CB00666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C37E0B9-AE42-4ECF-858A-2CFD10B3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1583A3CB-32C9-446E-B344-072CF3F3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69DF8BA-3579-492F-9F11-A2DCC5DC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3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818E054-EF3F-458F-AF50-F8A9750E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95589072-619A-4186-931F-25F80DD58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FC81AA1D-BB0F-465C-AB5E-A1EEAE4C3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D2C090D2-A807-4CA2-A708-292CC31D9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E26D442-E6EF-4F7A-9072-6934FB7E6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9D70BF57-E262-4C5F-8917-A24E321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27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3351ED72-253C-4113-ACA0-13A36539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9B4D4FC-172C-480E-8A7A-83814D5F8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6E5ABBE-28E4-4D3C-A201-79F40E7EF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6B589-8C67-4874-94DE-9E987D15536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D2F0447-DDD4-4022-9F7A-6437898A1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B684DE3-861F-46BC-8502-3B4CFE0AD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6C0DD-9897-4251-9992-5014BB3547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05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2FC458C-83E1-4720-BD50-579ED17A5C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46A77D4B-71A0-4FDC-B022-486694AD83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Bildschirmaufzeichnung 6">
            <a:hlinkClick r:id="" action="ppaction://media"/>
            <a:extLst>
              <a:ext uri="{FF2B5EF4-FFF2-40B4-BE49-F238E27FC236}">
                <a16:creationId xmlns:a16="http://schemas.microsoft.com/office/drawing/2014/main" xmlns="" id="{20A6EA3C-2DD6-4E3F-B34C-A963F8312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" y="215900"/>
            <a:ext cx="116840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Manja Lehnert</dc:creator>
  <cp:lastModifiedBy>Ilka Rudolf rudolf</cp:lastModifiedBy>
  <cp:revision>6</cp:revision>
  <dcterms:created xsi:type="dcterms:W3CDTF">2022-04-20T05:44:18Z</dcterms:created>
  <dcterms:modified xsi:type="dcterms:W3CDTF">2022-04-20T10:58:30Z</dcterms:modified>
</cp:coreProperties>
</file>