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4204275" cy="48966438"/>
  <p:notesSz cx="9799638" cy="14355763"/>
  <p:defaultTextStyle>
    <a:defPPr>
      <a:defRPr lang="en-US"/>
    </a:defPPr>
    <a:lvl1pPr marL="0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75877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51757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127634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503511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79388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255266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631144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9007022" algn="l" defTabSz="4751757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is Vetterlein vetter" initials="DV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E"/>
    <a:srgbClr val="003CFA"/>
    <a:srgbClr val="3366FF"/>
    <a:srgbClr val="5B753B"/>
    <a:srgbClr val="669900"/>
    <a:srgbClr val="627A32"/>
    <a:srgbClr val="99CCFF"/>
    <a:srgbClr val="99FFCC"/>
    <a:srgbClr val="0B9444"/>
    <a:srgbClr val="0BC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9296" autoAdjust="0"/>
  </p:normalViewPr>
  <p:slideViewPr>
    <p:cSldViewPr showGuides="1">
      <p:cViewPr>
        <p:scale>
          <a:sx n="30" d="100"/>
          <a:sy n="30" d="100"/>
        </p:scale>
        <p:origin x="-1836" y="1590"/>
      </p:cViewPr>
      <p:guideLst>
        <p:guide orient="horz" pos="15423"/>
        <p:guide pos="10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788"/>
          </a:xfrm>
          <a:prstGeom prst="rect">
            <a:avLst/>
          </a:prstGeom>
        </p:spPr>
        <p:txBody>
          <a:bodyPr vert="horz" lIns="137935" tIns="68968" rIns="137935" bIns="68968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2" y="2"/>
            <a:ext cx="4246510" cy="717788"/>
          </a:xfrm>
          <a:prstGeom prst="rect">
            <a:avLst/>
          </a:prstGeom>
        </p:spPr>
        <p:txBody>
          <a:bodyPr vert="horz" lIns="137935" tIns="68968" rIns="137935" bIns="68968" rtlCol="0"/>
          <a:lstStyle>
            <a:lvl1pPr algn="r">
              <a:defRPr sz="1700"/>
            </a:lvl1pPr>
          </a:lstStyle>
          <a:p>
            <a:fld id="{8C9349EC-02A7-4239-8864-0FB5CC013E68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19425" y="1076325"/>
            <a:ext cx="37607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935" tIns="68968" rIns="137935" bIns="689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18990"/>
            <a:ext cx="7839710" cy="6460093"/>
          </a:xfrm>
          <a:prstGeom prst="rect">
            <a:avLst/>
          </a:prstGeom>
        </p:spPr>
        <p:txBody>
          <a:bodyPr vert="horz" lIns="137935" tIns="68968" rIns="137935" bIns="68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5"/>
            <a:ext cx="4246510" cy="717788"/>
          </a:xfrm>
          <a:prstGeom prst="rect">
            <a:avLst/>
          </a:prstGeom>
        </p:spPr>
        <p:txBody>
          <a:bodyPr vert="horz" lIns="137935" tIns="68968" rIns="137935" bIns="68968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2" y="13635485"/>
            <a:ext cx="4246510" cy="717788"/>
          </a:xfrm>
          <a:prstGeom prst="rect">
            <a:avLst/>
          </a:prstGeom>
        </p:spPr>
        <p:txBody>
          <a:bodyPr vert="horz" lIns="137935" tIns="68968" rIns="137935" bIns="68968" rtlCol="0" anchor="b"/>
          <a:lstStyle>
            <a:lvl1pPr algn="r">
              <a:defRPr sz="1700"/>
            </a:lvl1pPr>
          </a:lstStyle>
          <a:p>
            <a:fld id="{F5207E60-94DD-4C08-A3D8-E66621E60B5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182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364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0546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0728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0908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1090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1272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1453" algn="l" defTabSz="10403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1076325"/>
            <a:ext cx="3760788" cy="5384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7E60-94DD-4C08-A3D8-E66621E60B5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8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65321" y="15211345"/>
            <a:ext cx="29073634" cy="1049604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130643" y="27747649"/>
            <a:ext cx="23942993" cy="12513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75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5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27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0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79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55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63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00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42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54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8598572" y="2618352"/>
            <a:ext cx="5771974" cy="5569932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82664" y="2618352"/>
            <a:ext cx="16745845" cy="5569932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08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02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1903" y="31465473"/>
            <a:ext cx="29073634" cy="9725279"/>
          </a:xfrm>
        </p:spPr>
        <p:txBody>
          <a:bodyPr anchor="t"/>
          <a:lstStyle>
            <a:lvl1pPr algn="l">
              <a:defRPr sz="208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1903" y="20754072"/>
            <a:ext cx="29073634" cy="10711403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75877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5175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1276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0351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87938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25526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63114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00702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2662" y="15234007"/>
            <a:ext cx="11258907" cy="4308367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111641" y="15234007"/>
            <a:ext cx="11258907" cy="4308367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3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0214" y="1960928"/>
            <a:ext cx="30783848" cy="816107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10216" y="10960777"/>
            <a:ext cx="15112828" cy="456793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75877" indent="0">
              <a:buNone/>
              <a:defRPr sz="10400" b="1"/>
            </a:lvl2pPr>
            <a:lvl3pPr marL="4751757" indent="0">
              <a:buNone/>
              <a:defRPr sz="9300" b="1"/>
            </a:lvl3pPr>
            <a:lvl4pPr marL="7127634" indent="0">
              <a:buNone/>
              <a:defRPr sz="8300" b="1"/>
            </a:lvl4pPr>
            <a:lvl5pPr marL="9503511" indent="0">
              <a:buNone/>
              <a:defRPr sz="8300" b="1"/>
            </a:lvl5pPr>
            <a:lvl6pPr marL="11879388" indent="0">
              <a:buNone/>
              <a:defRPr sz="8300" b="1"/>
            </a:lvl6pPr>
            <a:lvl7pPr marL="14255266" indent="0">
              <a:buNone/>
              <a:defRPr sz="8300" b="1"/>
            </a:lvl7pPr>
            <a:lvl8pPr marL="16631144" indent="0">
              <a:buNone/>
              <a:defRPr sz="8300" b="1"/>
            </a:lvl8pPr>
            <a:lvl9pPr marL="19007022" indent="0">
              <a:buNone/>
              <a:defRPr sz="8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10216" y="15528706"/>
            <a:ext cx="15112828" cy="28212380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7375300" y="10960777"/>
            <a:ext cx="15118763" cy="456793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75877" indent="0">
              <a:buNone/>
              <a:defRPr sz="10400" b="1"/>
            </a:lvl2pPr>
            <a:lvl3pPr marL="4751757" indent="0">
              <a:buNone/>
              <a:defRPr sz="9300" b="1"/>
            </a:lvl3pPr>
            <a:lvl4pPr marL="7127634" indent="0">
              <a:buNone/>
              <a:defRPr sz="8300" b="1"/>
            </a:lvl4pPr>
            <a:lvl5pPr marL="9503511" indent="0">
              <a:buNone/>
              <a:defRPr sz="8300" b="1"/>
            </a:lvl5pPr>
            <a:lvl6pPr marL="11879388" indent="0">
              <a:buNone/>
              <a:defRPr sz="8300" b="1"/>
            </a:lvl6pPr>
            <a:lvl7pPr marL="14255266" indent="0">
              <a:buNone/>
              <a:defRPr sz="8300" b="1"/>
            </a:lvl7pPr>
            <a:lvl8pPr marL="16631144" indent="0">
              <a:buNone/>
              <a:defRPr sz="8300" b="1"/>
            </a:lvl8pPr>
            <a:lvl9pPr marL="19007022" indent="0">
              <a:buNone/>
              <a:defRPr sz="8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7375300" y="15528706"/>
            <a:ext cx="15118763" cy="28212380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8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4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43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0216" y="1949593"/>
            <a:ext cx="11252972" cy="8297091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72923" y="1949594"/>
            <a:ext cx="19121142" cy="41791500"/>
          </a:xfrm>
        </p:spPr>
        <p:txBody>
          <a:bodyPr/>
          <a:lstStyle>
            <a:lvl1pPr>
              <a:defRPr sz="16600"/>
            </a:lvl1pPr>
            <a:lvl2pPr>
              <a:defRPr sz="14600"/>
            </a:lvl2pPr>
            <a:lvl3pPr>
              <a:defRPr sz="125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10216" y="10246687"/>
            <a:ext cx="11252972" cy="33494409"/>
          </a:xfrm>
        </p:spPr>
        <p:txBody>
          <a:bodyPr/>
          <a:lstStyle>
            <a:lvl1pPr marL="0" indent="0">
              <a:buNone/>
              <a:defRPr sz="7300"/>
            </a:lvl1pPr>
            <a:lvl2pPr marL="2375877" indent="0">
              <a:buNone/>
              <a:defRPr sz="6300"/>
            </a:lvl2pPr>
            <a:lvl3pPr marL="4751757" indent="0">
              <a:buNone/>
              <a:defRPr sz="5200"/>
            </a:lvl3pPr>
            <a:lvl4pPr marL="7127634" indent="0">
              <a:buNone/>
              <a:defRPr sz="4700"/>
            </a:lvl4pPr>
            <a:lvl5pPr marL="9503511" indent="0">
              <a:buNone/>
              <a:defRPr sz="4700"/>
            </a:lvl5pPr>
            <a:lvl6pPr marL="11879388" indent="0">
              <a:buNone/>
              <a:defRPr sz="4700"/>
            </a:lvl6pPr>
            <a:lvl7pPr marL="14255266" indent="0">
              <a:buNone/>
              <a:defRPr sz="4700"/>
            </a:lvl7pPr>
            <a:lvl8pPr marL="16631144" indent="0">
              <a:buNone/>
              <a:defRPr sz="4700"/>
            </a:lvl8pPr>
            <a:lvl9pPr marL="19007022" indent="0">
              <a:buNone/>
              <a:defRPr sz="47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1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04279" y="34276509"/>
            <a:ext cx="20522565" cy="4046538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704279" y="4375241"/>
            <a:ext cx="20522565" cy="29379863"/>
          </a:xfrm>
        </p:spPr>
        <p:txBody>
          <a:bodyPr/>
          <a:lstStyle>
            <a:lvl1pPr marL="0" indent="0">
              <a:buNone/>
              <a:defRPr sz="16600"/>
            </a:lvl1pPr>
            <a:lvl2pPr marL="2375877" indent="0">
              <a:buNone/>
              <a:defRPr sz="14600"/>
            </a:lvl2pPr>
            <a:lvl3pPr marL="4751757" indent="0">
              <a:buNone/>
              <a:defRPr sz="12500"/>
            </a:lvl3pPr>
            <a:lvl4pPr marL="7127634" indent="0">
              <a:buNone/>
              <a:defRPr sz="10400"/>
            </a:lvl4pPr>
            <a:lvl5pPr marL="9503511" indent="0">
              <a:buNone/>
              <a:defRPr sz="10400"/>
            </a:lvl5pPr>
            <a:lvl6pPr marL="11879388" indent="0">
              <a:buNone/>
              <a:defRPr sz="10400"/>
            </a:lvl6pPr>
            <a:lvl7pPr marL="14255266" indent="0">
              <a:buNone/>
              <a:defRPr sz="10400"/>
            </a:lvl7pPr>
            <a:lvl8pPr marL="16631144" indent="0">
              <a:buNone/>
              <a:defRPr sz="10400"/>
            </a:lvl8pPr>
            <a:lvl9pPr marL="19007022" indent="0">
              <a:buNone/>
              <a:defRPr sz="10400"/>
            </a:lvl9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04279" y="38323049"/>
            <a:ext cx="20522565" cy="5746750"/>
          </a:xfrm>
        </p:spPr>
        <p:txBody>
          <a:bodyPr/>
          <a:lstStyle>
            <a:lvl1pPr marL="0" indent="0">
              <a:buNone/>
              <a:defRPr sz="7300"/>
            </a:lvl1pPr>
            <a:lvl2pPr marL="2375877" indent="0">
              <a:buNone/>
              <a:defRPr sz="6300"/>
            </a:lvl2pPr>
            <a:lvl3pPr marL="4751757" indent="0">
              <a:buNone/>
              <a:defRPr sz="5200"/>
            </a:lvl3pPr>
            <a:lvl4pPr marL="7127634" indent="0">
              <a:buNone/>
              <a:defRPr sz="4700"/>
            </a:lvl4pPr>
            <a:lvl5pPr marL="9503511" indent="0">
              <a:buNone/>
              <a:defRPr sz="4700"/>
            </a:lvl5pPr>
            <a:lvl6pPr marL="11879388" indent="0">
              <a:buNone/>
              <a:defRPr sz="4700"/>
            </a:lvl6pPr>
            <a:lvl7pPr marL="14255266" indent="0">
              <a:buNone/>
              <a:defRPr sz="4700"/>
            </a:lvl7pPr>
            <a:lvl8pPr marL="16631144" indent="0">
              <a:buNone/>
              <a:defRPr sz="4700"/>
            </a:lvl8pPr>
            <a:lvl9pPr marL="19007022" indent="0">
              <a:buNone/>
              <a:defRPr sz="47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10214" y="1960928"/>
            <a:ext cx="30783848" cy="8161073"/>
          </a:xfrm>
          <a:prstGeom prst="rect">
            <a:avLst/>
          </a:prstGeom>
        </p:spPr>
        <p:txBody>
          <a:bodyPr vert="horz" lIns="475176" tIns="237589" rIns="475176" bIns="237589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10214" y="11425510"/>
            <a:ext cx="30783848" cy="32315584"/>
          </a:xfrm>
          <a:prstGeom prst="rect">
            <a:avLst/>
          </a:prstGeom>
        </p:spPr>
        <p:txBody>
          <a:bodyPr vert="horz" lIns="475176" tIns="237589" rIns="475176" bIns="237589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10214" y="45384640"/>
            <a:ext cx="7980998" cy="2607008"/>
          </a:xfrm>
          <a:prstGeom prst="rect">
            <a:avLst/>
          </a:prstGeom>
        </p:spPr>
        <p:txBody>
          <a:bodyPr vert="horz" lIns="475176" tIns="237589" rIns="475176" bIns="237589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3BCA-3FDB-4D7D-ADB0-AD9633C27523}" type="datetimeFigureOut">
              <a:rPr lang="en-GB" smtClean="0"/>
              <a:pPr/>
              <a:t>13/12/2017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1686461" y="45384640"/>
            <a:ext cx="10831354" cy="2607008"/>
          </a:xfrm>
          <a:prstGeom prst="rect">
            <a:avLst/>
          </a:prstGeom>
        </p:spPr>
        <p:txBody>
          <a:bodyPr vert="horz" lIns="475176" tIns="237589" rIns="475176" bIns="237589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4513064" y="45384640"/>
            <a:ext cx="7980998" cy="2607008"/>
          </a:xfrm>
          <a:prstGeom prst="rect">
            <a:avLst/>
          </a:prstGeom>
        </p:spPr>
        <p:txBody>
          <a:bodyPr vert="horz" lIns="475176" tIns="237589" rIns="475176" bIns="237589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56D6-0C33-4966-9747-5D188038EB0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9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51757" rtl="0" eaLnBrk="1" latinLnBrk="0" hangingPunct="1">
        <a:spcBef>
          <a:spcPct val="0"/>
        </a:spcBef>
        <a:buNone/>
        <a:defRPr sz="2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1908" indent="-1781908" algn="l" defTabSz="47517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60801" indent="-1484924" algn="l" defTabSz="475175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39693" indent="-1187939" algn="l" defTabSz="47517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15572" indent="-1187939" algn="l" defTabSz="4751757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91450" indent="-1187939" algn="l" defTabSz="4751757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7327" indent="-1187939" algn="l" defTabSz="47517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443206" indent="-1187939" algn="l" defTabSz="47517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819084" indent="-1187939" algn="l" defTabSz="47517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94961" indent="-1187939" algn="l" defTabSz="47517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75877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51757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127634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503511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388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5266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631144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9007022" algn="l" defTabSz="47517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uppieren 128"/>
          <p:cNvGrpSpPr/>
          <p:nvPr/>
        </p:nvGrpSpPr>
        <p:grpSpPr>
          <a:xfrm>
            <a:off x="684313" y="20163760"/>
            <a:ext cx="32242304" cy="1151107"/>
            <a:chOff x="159499" y="11495404"/>
            <a:chExt cx="23977413" cy="577942"/>
          </a:xfrm>
        </p:grpSpPr>
        <p:sp>
          <p:nvSpPr>
            <p:cNvPr id="130" name="Richtungspfeil 129"/>
            <p:cNvSpPr/>
            <p:nvPr/>
          </p:nvSpPr>
          <p:spPr>
            <a:xfrm>
              <a:off x="159503" y="11495404"/>
              <a:ext cx="23977409" cy="552975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endParaRPr lang="de-DE"/>
            </a:p>
          </p:txBody>
        </p:sp>
        <p:sp>
          <p:nvSpPr>
            <p:cNvPr id="131" name="Textfeld 130"/>
            <p:cNvSpPr txBox="1"/>
            <p:nvPr/>
          </p:nvSpPr>
          <p:spPr>
            <a:xfrm>
              <a:off x="159499" y="11517049"/>
              <a:ext cx="20173831" cy="5562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de-DE" sz="6600" b="1" i="1" dirty="0" smtClean="0">
                  <a:solidFill>
                    <a:schemeClr val="bg1"/>
                  </a:solidFill>
                </a:rPr>
                <a:t>2. </a:t>
              </a:r>
              <a:r>
                <a:rPr lang="en-GB" sz="6600" b="1" i="1" dirty="0" smtClean="0">
                  <a:solidFill>
                    <a:schemeClr val="bg1"/>
                  </a:solidFill>
                </a:rPr>
                <a:t>Methodological Focus</a:t>
              </a:r>
              <a:endParaRPr lang="en-GB" sz="66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0" y="1"/>
            <a:ext cx="34204275" cy="6420526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9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8176" y="647164"/>
            <a:ext cx="28427249" cy="3948715"/>
          </a:xfrm>
        </p:spPr>
        <p:txBody>
          <a:bodyPr>
            <a:normAutofit/>
          </a:bodyPr>
          <a:lstStyle/>
          <a:p>
            <a:pPr algn="l"/>
            <a:r>
              <a:rPr lang="en-GB" sz="8800" dirty="0" smtClean="0">
                <a:solidFill>
                  <a:schemeClr val="bg1"/>
                </a:solidFill>
              </a:rPr>
              <a:t>Title Calibri 88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19968" y="4642110"/>
            <a:ext cx="125338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aseline="30000" dirty="0" err="1" smtClean="0">
                <a:solidFill>
                  <a:schemeClr val="bg1"/>
                </a:solidFill>
              </a:rPr>
              <a:t>1,2</a:t>
            </a:r>
            <a:r>
              <a:rPr lang="en-GB" sz="4800" dirty="0" err="1" smtClean="0">
                <a:solidFill>
                  <a:schemeClr val="bg1"/>
                </a:solidFill>
              </a:rPr>
              <a:t>Applicant</a:t>
            </a:r>
            <a:r>
              <a:rPr lang="en-GB" sz="4800" dirty="0" smtClean="0">
                <a:solidFill>
                  <a:schemeClr val="bg1"/>
                </a:solidFill>
              </a:rPr>
              <a:t> given name, family name – Calibri </a:t>
            </a:r>
            <a:r>
              <a:rPr lang="en-GB" sz="4800" dirty="0" err="1" smtClean="0">
                <a:solidFill>
                  <a:schemeClr val="bg1"/>
                </a:solidFill>
              </a:rPr>
              <a:t>48t</a:t>
            </a:r>
            <a:endParaRPr lang="en-GB" sz="4800" dirty="0" smtClean="0">
              <a:solidFill>
                <a:schemeClr val="bg1"/>
              </a:solidFill>
            </a:endParaRPr>
          </a:p>
          <a:p>
            <a:r>
              <a:rPr lang="en-GB" sz="3600" baseline="30000" dirty="0" err="1" smtClean="0">
                <a:solidFill>
                  <a:schemeClr val="bg1"/>
                </a:solidFill>
              </a:rPr>
              <a:t>1</a:t>
            </a:r>
            <a:r>
              <a:rPr lang="en-GB" sz="3600" dirty="0" err="1" smtClean="0">
                <a:solidFill>
                  <a:schemeClr val="bg1"/>
                </a:solidFill>
              </a:rPr>
              <a:t>First</a:t>
            </a:r>
            <a:r>
              <a:rPr lang="en-GB" sz="3600" dirty="0" smtClean="0">
                <a:solidFill>
                  <a:schemeClr val="bg1"/>
                </a:solidFill>
              </a:rPr>
              <a:t> institution</a:t>
            </a:r>
            <a:r>
              <a:rPr lang="en-GB" sz="4800" dirty="0" smtClean="0">
                <a:solidFill>
                  <a:schemeClr val="bg1"/>
                </a:solidFill>
              </a:rPr>
              <a:t>,  </a:t>
            </a:r>
            <a:r>
              <a:rPr lang="en-GB" sz="3600" baseline="30000" dirty="0" err="1" smtClean="0">
                <a:solidFill>
                  <a:schemeClr val="bg1"/>
                </a:solidFill>
              </a:rPr>
              <a:t>2</a:t>
            </a:r>
            <a:r>
              <a:rPr lang="en-GB" sz="3600" dirty="0" err="1" smtClean="0">
                <a:solidFill>
                  <a:schemeClr val="bg1"/>
                </a:solidFill>
              </a:rPr>
              <a:t>second</a:t>
            </a:r>
            <a:r>
              <a:rPr lang="en-GB" sz="3600" dirty="0" smtClean="0">
                <a:solidFill>
                  <a:schemeClr val="bg1"/>
                </a:solidFill>
              </a:rPr>
              <a:t> institution</a:t>
            </a:r>
            <a:endParaRPr lang="en-GB" sz="3600" dirty="0">
              <a:solidFill>
                <a:schemeClr val="bg1"/>
              </a:solidFill>
            </a:endParaRPr>
          </a:p>
        </p:txBody>
      </p:sp>
      <p:grpSp>
        <p:nvGrpSpPr>
          <p:cNvPr id="105" name="Gruppieren 104"/>
          <p:cNvGrpSpPr/>
          <p:nvPr/>
        </p:nvGrpSpPr>
        <p:grpSpPr>
          <a:xfrm>
            <a:off x="28716332" y="1053324"/>
            <a:ext cx="4510409" cy="4923839"/>
            <a:chOff x="11989569" y="12169851"/>
            <a:chExt cx="4510409" cy="4923839"/>
          </a:xfrm>
        </p:grpSpPr>
        <p:pic>
          <p:nvPicPr>
            <p:cNvPr id="1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9569" y="12169851"/>
              <a:ext cx="4245940" cy="3816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5" name="Textfeld 124"/>
            <p:cNvSpPr txBox="1"/>
            <p:nvPr/>
          </p:nvSpPr>
          <p:spPr>
            <a:xfrm>
              <a:off x="12421617" y="15770251"/>
              <a:ext cx="407836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0" dirty="0" smtClean="0">
                  <a:solidFill>
                    <a:schemeClr val="bg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PP 2089</a:t>
              </a:r>
              <a:endParaRPr lang="de-DE" sz="80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6" name="Gruppieren 125"/>
          <p:cNvGrpSpPr/>
          <p:nvPr/>
        </p:nvGrpSpPr>
        <p:grpSpPr>
          <a:xfrm>
            <a:off x="684313" y="6849102"/>
            <a:ext cx="16021808" cy="1151107"/>
            <a:chOff x="159499" y="11495404"/>
            <a:chExt cx="23977413" cy="577942"/>
          </a:xfrm>
        </p:grpSpPr>
        <p:sp>
          <p:nvSpPr>
            <p:cNvPr id="127" name="Richtungspfeil 126"/>
            <p:cNvSpPr/>
            <p:nvPr/>
          </p:nvSpPr>
          <p:spPr>
            <a:xfrm>
              <a:off x="159503" y="11495404"/>
              <a:ext cx="23977409" cy="552975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endParaRPr lang="de-DE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159499" y="11517049"/>
              <a:ext cx="20173831" cy="5562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de-DE" sz="6600" b="1" i="1" dirty="0" smtClean="0">
                  <a:solidFill>
                    <a:schemeClr val="bg1"/>
                  </a:solidFill>
                </a:rPr>
                <a:t>1. </a:t>
              </a:r>
              <a:r>
                <a:rPr lang="en-GB" sz="6600" b="1" i="1" dirty="0" smtClean="0">
                  <a:solidFill>
                    <a:schemeClr val="bg1"/>
                  </a:solidFill>
                </a:rPr>
                <a:t>Main Objectives</a:t>
              </a:r>
              <a:endParaRPr lang="en-GB" sz="66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uppieren 131"/>
          <p:cNvGrpSpPr/>
          <p:nvPr/>
        </p:nvGrpSpPr>
        <p:grpSpPr>
          <a:xfrm>
            <a:off x="684313" y="40181984"/>
            <a:ext cx="32242298" cy="1151107"/>
            <a:chOff x="159503" y="11495404"/>
            <a:chExt cx="23977409" cy="577942"/>
          </a:xfrm>
        </p:grpSpPr>
        <p:sp>
          <p:nvSpPr>
            <p:cNvPr id="133" name="Richtungspfeil 132"/>
            <p:cNvSpPr/>
            <p:nvPr/>
          </p:nvSpPr>
          <p:spPr>
            <a:xfrm>
              <a:off x="159503" y="11495404"/>
              <a:ext cx="23977409" cy="552975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endParaRPr lang="de-DE"/>
            </a:p>
          </p:txBody>
        </p:sp>
        <p:sp>
          <p:nvSpPr>
            <p:cNvPr id="134" name="Textfeld 133"/>
            <p:cNvSpPr txBox="1"/>
            <p:nvPr/>
          </p:nvSpPr>
          <p:spPr>
            <a:xfrm>
              <a:off x="173903" y="11517049"/>
              <a:ext cx="23267055" cy="5562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de-DE" sz="6600" b="1" i="1" dirty="0" smtClean="0">
                  <a:solidFill>
                    <a:schemeClr val="bg1"/>
                  </a:solidFill>
                </a:rPr>
                <a:t>4. </a:t>
              </a:r>
              <a:r>
                <a:rPr lang="en-GB" sz="6600" b="1" i="1" dirty="0" smtClean="0">
                  <a:solidFill>
                    <a:schemeClr val="bg1"/>
                  </a:solidFill>
                </a:rPr>
                <a:t>Contribution to the PP in Terms of Subject Matter and Organisation  </a:t>
              </a:r>
              <a:endParaRPr lang="en-GB" sz="66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5" name="Gruppieren 134"/>
          <p:cNvGrpSpPr/>
          <p:nvPr/>
        </p:nvGrpSpPr>
        <p:grpSpPr>
          <a:xfrm>
            <a:off x="684313" y="32188075"/>
            <a:ext cx="32242304" cy="1151107"/>
            <a:chOff x="159499" y="11495404"/>
            <a:chExt cx="23977413" cy="577942"/>
          </a:xfrm>
        </p:grpSpPr>
        <p:sp>
          <p:nvSpPr>
            <p:cNvPr id="136" name="Richtungspfeil 135"/>
            <p:cNvSpPr/>
            <p:nvPr/>
          </p:nvSpPr>
          <p:spPr>
            <a:xfrm>
              <a:off x="159503" y="11495404"/>
              <a:ext cx="23977409" cy="552975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endParaRPr lang="de-DE"/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159499" y="11517049"/>
              <a:ext cx="20173831" cy="5562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de-DE" sz="6600" b="1" i="1" dirty="0" smtClean="0">
                  <a:solidFill>
                    <a:schemeClr val="bg1"/>
                  </a:solidFill>
                </a:rPr>
                <a:t>3. </a:t>
              </a:r>
              <a:r>
                <a:rPr lang="en-GB" sz="6600" b="1" i="1" dirty="0" smtClean="0">
                  <a:solidFill>
                    <a:schemeClr val="bg1"/>
                  </a:solidFill>
                </a:rPr>
                <a:t>Cooperation within PP 2089</a:t>
              </a:r>
              <a:endParaRPr lang="en-GB" sz="6600" b="1" i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32" name="Picture 8" descr="http://www.dfg.de/zentralablage/bilder/service/bildarchiv/dfg_schriftzug/dfg_logo_schriftzug_blau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97"/>
          <a:stretch/>
        </p:blipFill>
        <p:spPr bwMode="auto">
          <a:xfrm>
            <a:off x="756321" y="46823990"/>
            <a:ext cx="523354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feld 21"/>
          <p:cNvSpPr txBox="1"/>
          <p:nvPr/>
        </p:nvSpPr>
        <p:spPr>
          <a:xfrm>
            <a:off x="8008771" y="46661683"/>
            <a:ext cx="159341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519E"/>
                </a:solidFill>
              </a:rPr>
              <a:t>Rhizosphere Spatiotemporal Organisation – </a:t>
            </a:r>
          </a:p>
          <a:p>
            <a:pPr algn="ctr"/>
            <a:r>
              <a:rPr lang="en-GB" sz="6600" dirty="0" smtClean="0">
                <a:solidFill>
                  <a:srgbClr val="00519E"/>
                </a:solidFill>
              </a:rPr>
              <a:t>a Key to Rhizosphere Functions</a:t>
            </a:r>
            <a:r>
              <a:rPr lang="en-GB" sz="4000" dirty="0" smtClean="0">
                <a:solidFill>
                  <a:srgbClr val="00519E"/>
                </a:solidFill>
              </a:rPr>
              <a:t>.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26" name="Textfeld 25"/>
          <p:cNvSpPr txBox="1"/>
          <p:nvPr/>
        </p:nvSpPr>
        <p:spPr>
          <a:xfrm>
            <a:off x="612305" y="8137403"/>
            <a:ext cx="46878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4000" dirty="0" smtClean="0"/>
              <a:t>Text – Calibri 40 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0054465" y="18836978"/>
            <a:ext cx="1053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i="1" dirty="0" smtClean="0"/>
              <a:t>Figure 1: </a:t>
            </a:r>
            <a:r>
              <a:rPr lang="de-DE" sz="2400" b="1" i="1" dirty="0" smtClean="0"/>
              <a:t>Try to </a:t>
            </a:r>
            <a:r>
              <a:rPr lang="de-DE" sz="2400" b="1" i="1" dirty="0" err="1" smtClean="0"/>
              <a:t>illustrate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your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proposal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with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figures</a:t>
            </a:r>
            <a:r>
              <a:rPr lang="de-DE" sz="2400" b="1" i="1" dirty="0" smtClean="0"/>
              <a:t> – </a:t>
            </a:r>
            <a:r>
              <a:rPr lang="de-DE" sz="2400" b="1" i="1" dirty="0" err="1" smtClean="0"/>
              <a:t>calibri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italics</a:t>
            </a:r>
            <a:r>
              <a:rPr lang="de-DE" sz="2400" b="1" i="1" dirty="0" smtClean="0"/>
              <a:t> 24</a:t>
            </a:r>
            <a:endParaRPr lang="en-GB" sz="2400" b="1" i="1" dirty="0"/>
          </a:p>
        </p:txBody>
      </p:sp>
      <p:sp>
        <p:nvSpPr>
          <p:cNvPr id="5" name="Rechteck 4"/>
          <p:cNvSpPr/>
          <p:nvPr/>
        </p:nvSpPr>
        <p:spPr>
          <a:xfrm>
            <a:off x="28875827" y="46661682"/>
            <a:ext cx="4078361" cy="2034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26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0063577" y="46545537"/>
            <a:ext cx="310035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0" b="1" dirty="0" smtClean="0">
                <a:solidFill>
                  <a:srgbClr val="00519E"/>
                </a:solidFill>
                <a:latin typeface="Arial Black" panose="020B0A04020102020204" pitchFamily="34" charset="0"/>
              </a:rPr>
              <a:t>52</a:t>
            </a:r>
            <a:endParaRPr lang="de-DE" sz="17000" b="1" dirty="0">
              <a:solidFill>
                <a:srgbClr val="00519E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719968" y="46545537"/>
            <a:ext cx="32206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14725873" y="4104955"/>
            <a:ext cx="3888432" cy="18881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Logo Institution 1</a:t>
            </a:r>
            <a:endParaRPr lang="de-DE" sz="4000" dirty="0"/>
          </a:p>
        </p:txBody>
      </p:sp>
      <p:pic>
        <p:nvPicPr>
          <p:cNvPr id="1112" name="Picture 8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093" y="9217523"/>
            <a:ext cx="9187407" cy="918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Textfeld 190"/>
          <p:cNvSpPr txBox="1"/>
          <p:nvPr/>
        </p:nvSpPr>
        <p:spPr>
          <a:xfrm>
            <a:off x="612305" y="21890931"/>
            <a:ext cx="46878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4000" dirty="0" smtClean="0"/>
              <a:t>Text – Calibri 40 </a:t>
            </a:r>
          </a:p>
        </p:txBody>
      </p:sp>
      <p:sp>
        <p:nvSpPr>
          <p:cNvPr id="192" name="Textfeld 191"/>
          <p:cNvSpPr txBox="1"/>
          <p:nvPr/>
        </p:nvSpPr>
        <p:spPr>
          <a:xfrm>
            <a:off x="612305" y="34420323"/>
            <a:ext cx="46878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4000" dirty="0" smtClean="0"/>
              <a:t>Text – Calibri 40 </a:t>
            </a:r>
          </a:p>
        </p:txBody>
      </p:sp>
      <p:sp>
        <p:nvSpPr>
          <p:cNvPr id="193" name="Textfeld 192"/>
          <p:cNvSpPr txBox="1"/>
          <p:nvPr/>
        </p:nvSpPr>
        <p:spPr>
          <a:xfrm>
            <a:off x="612305" y="41837147"/>
            <a:ext cx="46878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4000" dirty="0" smtClean="0"/>
              <a:t>Text – Calibri 40 </a:t>
            </a:r>
          </a:p>
        </p:txBody>
      </p:sp>
      <p:sp>
        <p:nvSpPr>
          <p:cNvPr id="194" name="Textfeld 193"/>
          <p:cNvSpPr txBox="1"/>
          <p:nvPr/>
        </p:nvSpPr>
        <p:spPr>
          <a:xfrm>
            <a:off x="28274445" y="42191090"/>
            <a:ext cx="4687827" cy="32470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4000" dirty="0" smtClean="0"/>
              <a:t>Here you have to fill in your individual</a:t>
            </a:r>
          </a:p>
          <a:p>
            <a:pPr algn="just">
              <a:spcAft>
                <a:spcPts val="600"/>
              </a:spcAft>
            </a:pPr>
            <a:r>
              <a:rPr lang="en-GB" sz="4000" dirty="0" smtClean="0"/>
              <a:t>Poster number – please check e-mail from </a:t>
            </a:r>
            <a:r>
              <a:rPr lang="en-GB" sz="4000" dirty="0" err="1" smtClean="0"/>
              <a:t>DFG</a:t>
            </a:r>
            <a:r>
              <a:rPr lang="en-GB" sz="4000" dirty="0" smtClean="0"/>
              <a:t>!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31187560" y="45293531"/>
            <a:ext cx="0" cy="1530459"/>
          </a:xfrm>
          <a:prstGeom prst="straightConnector1">
            <a:avLst/>
          </a:prstGeom>
          <a:ln w="1174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hteck 194"/>
          <p:cNvSpPr/>
          <p:nvPr/>
        </p:nvSpPr>
        <p:spPr>
          <a:xfrm>
            <a:off x="19190369" y="4104955"/>
            <a:ext cx="3888432" cy="18881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Logo Institution 2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8180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TINLEA_Poster_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ortinlea_doctoral topic presentation.potx" id="{592040BD-F214-47CE-9FB0-578CF772FA33}" vid="{D7025DE9-3CC1-41A7-906B-ADF1DD0D1B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HORTINLEA_Poster_Template</Template>
  <TotalTime>0</TotalTime>
  <Words>112</Words>
  <Application>Microsoft Office PowerPoint</Application>
  <PresentationFormat>Benutzerdefiniert</PresentationFormat>
  <Paragraphs>22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HORTINLEA_Poster_Template</vt:lpstr>
      <vt:lpstr>Title Calibri 88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ORDIAmur_Postervorlage</dc:title>
  <dc:creator>C. Straeter</dc:creator>
  <cp:lastModifiedBy>Antje Heyne</cp:lastModifiedBy>
  <cp:revision>521</cp:revision>
  <cp:lastPrinted>2017-12-12T14:55:54Z</cp:lastPrinted>
  <dcterms:created xsi:type="dcterms:W3CDTF">2014-09-15T09:29:24Z</dcterms:created>
  <dcterms:modified xsi:type="dcterms:W3CDTF">2017-12-13T09:45:13Z</dcterms:modified>
</cp:coreProperties>
</file>