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7C665B0-44C7-4299-BF9B-46E9AAA71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0C33FE90-ED7B-46EA-BB1D-A0FA69FCF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0976B61-301F-4711-A7B4-FFF83CFC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B5371A9-15F3-4838-9FBE-F0AF6FEA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0DF1780-254B-4B54-B889-164D053F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12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657910B-83BB-45E0-A755-BAC07926C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DD081A1D-EC84-4EE3-BE1A-4155D629D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0D9C2AFA-CD68-47B2-A763-1A942508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41C29686-A30E-4AFC-8E03-E308F14F5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340DC4C-7485-4987-BCFD-69C1AFE2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295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DDCE7AB5-E265-4F71-AAF0-5E5121451A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12052E41-4164-483D-8E17-D794F8AF4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9EF8F2E-8A56-4A0E-9D04-357F81CA8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7707735-7C6C-4FE1-80B5-DA5F49F83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2060923-0AED-4837-BE69-46C4B511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0052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5C2E9F5-FFD9-441E-BA3F-4B04E9813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F4A71A0-B6E6-4C2E-998A-0EA41E6D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09D5B1-B3E1-42E7-A528-CD9D8E5F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5313914-4CE2-47A4-BD76-2ED35211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1FADAA8C-7E8F-4935-A6FB-466DD05C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09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FF17B60-8805-4D2F-91D0-07F4843DC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39B11DBC-5C9B-4A8C-838D-F65E569B4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A65A4D0-CAE4-43C1-8F09-E25950B7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B3B07706-9FB2-47C6-907C-D397E564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843D5C1-D58B-4B9D-85D3-74911192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9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676CC95-FB39-442F-AA3A-32FA55A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9CA8218-BD93-4396-B370-6FC90CE77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1C5D78F8-FA2A-49E7-B456-FEA7C5A1F1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4B73E42-A37D-4ABE-AE75-FA5EE733E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DE558BA-FB95-416A-A04C-B866DF48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9E3CB7EE-0892-459F-9FA0-2D56206E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58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90C7180-6C5B-4D0C-AB6C-730BA9F21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4768A3FC-1B27-4AC6-BD20-A9E6C14274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0A01F0EC-2DD6-46E4-AED1-A1C3160B5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B7E9382F-62F5-4207-95AE-97611AA24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1D2B1F46-5893-4802-834F-0D09CADA3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7C93FCFA-5816-4794-A2F8-2541AFC8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7447FB9F-83DC-4928-B029-93BEC458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6AF8EB28-16A2-431A-84AA-36A415221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952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7FFBAA9-47AB-452C-A64C-72895DD83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B0AC24AB-98F4-4BD4-847E-471EF6A5E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A4BD57C6-9DFC-4703-9220-A219AFE9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50D0F7AD-FBB9-4B43-9127-F622633B1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50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7768DFB8-920E-4D88-BC30-96E8B67E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AF8FBEDA-3142-4C00-98B3-EBE30D6D7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29E0989-F42B-4CED-BE71-1138DAA0B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324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422432C-F399-4DC6-A691-9D2F501F4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9277886-26CC-4E75-B0D6-8DE065156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E0292846-34FF-4FAE-B97C-1A46F2B8C5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1EC48106-34A3-41E1-8A71-80B2CAE3B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461A3328-C0F5-43F8-BFB3-C921AC0E2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5D3147DA-A085-40FE-AB3E-960B60722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931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52F8D4-09EF-47FA-B6BB-6091B0E6B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A6FD6CFF-8C9E-411A-9B4C-3E6CFB3B4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5863C72B-5E29-4C15-A795-8032475E5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D1C8E5A1-3F12-41B6-B001-7BBF26F5B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3FCE81B7-F213-4EF9-85C5-7730AF99B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0873A898-54A0-41C1-B13F-0244D38AD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60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BA1FB253-BC19-4387-8843-05A170C3C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A3C20B1B-33EE-4F6B-A02F-932491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B0BEBC0-381C-4ABF-A8B0-6B125E3E6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2530A-8739-4706-9389-1BD2B1892675}" type="datetimeFigureOut">
              <a:rPr lang="de-DE" smtClean="0"/>
              <a:t>20.04.2022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2B1D2F0-D46A-4710-A8B3-DA3A8783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4E1723C-754A-4F78-A7A6-129DC0ED0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48321-60A7-49CA-A708-4A98968192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4560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AFFBCE2-6387-4778-98A5-595CD5DE45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D0696ECE-A349-438E-B002-431DBE7B02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Bildschirmaufzeichnung 6">
            <a:hlinkClick r:id="" action="ppaction://media"/>
            <a:extLst>
              <a:ext uri="{FF2B5EF4-FFF2-40B4-BE49-F238E27FC236}">
                <a16:creationId xmlns:a16="http://schemas.microsoft.com/office/drawing/2014/main" xmlns="" id="{DF0D3877-1586-4A96-B784-0553E24886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11734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7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Manja Lehnert</dc:creator>
  <cp:lastModifiedBy>Ilka Rudolf rudolf</cp:lastModifiedBy>
  <cp:revision>2</cp:revision>
  <dcterms:created xsi:type="dcterms:W3CDTF">2022-04-20T09:18:28Z</dcterms:created>
  <dcterms:modified xsi:type="dcterms:W3CDTF">2022-04-20T10:57:56Z</dcterms:modified>
</cp:coreProperties>
</file>